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31" r:id="rId3"/>
    <p:sldId id="489" r:id="rId4"/>
    <p:sldId id="554" r:id="rId5"/>
    <p:sldId id="556" r:id="rId6"/>
    <p:sldId id="323" r:id="rId7"/>
    <p:sldId id="555" r:id="rId8"/>
    <p:sldId id="557" r:id="rId9"/>
    <p:sldId id="558" r:id="rId10"/>
    <p:sldId id="559" r:id="rId11"/>
    <p:sldId id="560" r:id="rId12"/>
    <p:sldId id="561" r:id="rId13"/>
    <p:sldId id="543" r:id="rId14"/>
    <p:sldId id="562" r:id="rId15"/>
    <p:sldId id="563" r:id="rId16"/>
    <p:sldId id="564" r:id="rId17"/>
    <p:sldId id="566" r:id="rId18"/>
    <p:sldId id="565" r:id="rId19"/>
    <p:sldId id="567" r:id="rId20"/>
    <p:sldId id="568" r:id="rId21"/>
    <p:sldId id="569" r:id="rId22"/>
    <p:sldId id="570" r:id="rId23"/>
    <p:sldId id="55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/>
    <p:restoredTop sz="94694"/>
  </p:normalViewPr>
  <p:slideViewPr>
    <p:cSldViewPr snapToGrid="0">
      <p:cViewPr varScale="1">
        <p:scale>
          <a:sx n="121" d="100"/>
          <a:sy n="121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A14E-2EFC-F8AA-128F-D385FD10A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28EE0-5713-DAFE-8A08-18313ED89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9655-D651-D679-CEA1-F4D5C5E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AF02-5D13-CC41-0604-0D476D0E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6A5DD-C63E-51A5-99BB-C7698BBE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B037-22A5-7A33-3DD5-D31D30037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BA14-7D36-72AE-D5A8-3D9019723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706E-A196-186A-FB50-6D089B92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02BA-85A2-1090-77A1-BA6991D0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42D5-EDD8-5D3A-1F38-29058212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7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5451E-3A73-4F03-E19F-AC3BF55DD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1686D-12C7-CFB7-8948-81D75F98C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2374D-C3DE-51D5-3431-6400FF52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6AE1-44C3-7EA4-DEB5-91C4ACED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17765-ECB4-F3D3-00E8-5323173E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047B-B8D0-0936-8FC8-2DCB6609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FC638-B2C1-292F-F749-065498CF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5264-54E6-5D21-60AC-4A7860CB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0B8D-4402-D703-93B6-704F7B32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2D4-52C8-878B-2204-79E1756A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8AE1-DD38-7FA7-B5F0-3A6A35CF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35328-E574-B01E-A999-EE7BC565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E09F8-83FB-FD87-E2F7-CCDF2715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775B3-26AE-965F-FA10-30259D2F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DB0F1-6540-B4A0-53DE-AC8439F2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9919-798E-DA63-5227-44D86649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0F7D3-057B-5FEB-FD2B-D7B2EB768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99247-BF05-2B1A-AC41-6C79AC53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CA603-3F97-EDF1-0CBB-A2447805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9D28C-39C0-7F7C-C23E-47B3C954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73FA3-8F75-207B-1D63-2A624CF0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F550-6C36-8D9F-A987-3936517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E553-23CB-3B42-E6E4-3A513D8F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B46DA-152A-D2C8-428F-031FB7859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3853D-40DA-70C7-56E6-B2179EE59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329A8-9429-1103-DD5E-125B0A42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20484-075C-A6FE-CD7B-A81616F6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8AEFC-F632-FB0C-6DED-3F002042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C5639-72C9-7687-DFE6-63CEF9E9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1861-77D4-1E26-FCE2-F8263196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71139-5760-4A68-039E-6E524272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5B757-28A6-9305-CF32-F3F3EF8B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C4F54-BD47-ED60-B9AA-A9F00E2D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BD444-3A1D-8246-137E-2CBF6128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3E85E-0175-7801-7360-1D7A923D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9DA70-8325-E2A4-DFD6-9632A83A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48F6-2F32-4112-2AA5-17D28461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5D83-0796-F185-23C0-BE5334510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97AEA-8E97-1CA2-F5AF-F5EBCF683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A9DBA-A27C-DA88-8260-49092BAD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A29F2-AEAF-D6C9-C94E-FCD953F0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87757-888A-8276-8BA7-DC07831E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9144-2A7F-CD93-6D78-5DA703C6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A19B1-DA7A-1EFD-B9B3-A12919619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69C8A-4109-6B8B-4ED9-CF1356CB5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3FD2F-B92A-31B0-7BD9-8889711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46286-E251-44AF-76DC-3AE79C12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F4AC-6D06-24BE-DDF8-39403CB9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7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007F3-E132-38DF-EA2F-5F5EA08C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6DAAE-E9CC-C629-D59A-81880B29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A959-4767-FCFA-F4CC-9DF9FCFDE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ED2F-3670-9B49-8134-3CEF9A426113}" type="datetimeFigureOut">
              <a:rPr lang="en-US" smtClean="0"/>
              <a:t>3/24/24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FAFBF-943F-2198-3D8F-2E0AF7B6F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E944-3B19-D30A-486A-C62CB6E9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75344-3A2F-7944-8639-9B93B7E4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D6037708-72E6-A8D9-35E9-6C3CA53B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4474" cy="6856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3B22E-91E8-7CB1-4C46-B21473DBFF46}"/>
              </a:ext>
            </a:extLst>
          </p:cNvPr>
          <p:cNvSpPr txBox="1"/>
          <p:nvPr/>
        </p:nvSpPr>
        <p:spPr>
          <a:xfrm>
            <a:off x="5029200" y="559150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</a:rPr>
              <a:t>Eph 4:13-16</a:t>
            </a:r>
          </a:p>
        </p:txBody>
      </p:sp>
      <p:pic>
        <p:nvPicPr>
          <p:cNvPr id="3" name="Picture 2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0CC8FCEC-5A5B-C2C4-22BA-B4E5101A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Built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12 For the </a:t>
            </a:r>
            <a:r>
              <a:rPr lang="en-US" sz="2800" b="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perfecting of the saints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</a:t>
            </a:r>
            <a:r>
              <a:rPr lang="en-US" sz="2800" b="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for the work of the ministry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for the </a:t>
            </a:r>
            <a:r>
              <a:rPr lang="en-US" sz="2800" b="0" i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edifying of the body of Christ: </a:t>
            </a:r>
            <a:endParaRPr lang="en-US" sz="2400" b="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“Edifying of the body of Christ” </a:t>
            </a:r>
            <a:r>
              <a:rPr lang="en-US" sz="2400" i="0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is the church’s encouragement of the saints.</a:t>
            </a:r>
            <a:endParaRPr lang="en-US" sz="2400" dirty="0">
              <a:solidFill>
                <a:schemeClr val="bg1"/>
              </a:solidFill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7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light&#10;&#10;Description automatically generated">
            <a:extLst>
              <a:ext uri="{FF2B5EF4-FFF2-40B4-BE49-F238E27FC236}">
                <a16:creationId xmlns:a16="http://schemas.microsoft.com/office/drawing/2014/main" id="{C79F534B-809E-9D40-9755-24D50973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"/>
            <a:ext cx="12192000" cy="685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4AB55-A799-91CB-F22D-DD6971998554}"/>
              </a:ext>
            </a:extLst>
          </p:cNvPr>
          <p:cNvSpPr txBox="1"/>
          <p:nvPr/>
        </p:nvSpPr>
        <p:spPr>
          <a:xfrm>
            <a:off x="1466971" y="2511389"/>
            <a:ext cx="9258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The church invests love and faith in us that shapes our identity.</a:t>
            </a:r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</p:txBody>
      </p:sp>
      <p:pic>
        <p:nvPicPr>
          <p:cNvPr id="5" name="Picture 4" descr="A blurry image of a church&#10;&#10;Description automatically generated">
            <a:extLst>
              <a:ext uri="{FF2B5EF4-FFF2-40B4-BE49-F238E27FC236}">
                <a16:creationId xmlns:a16="http://schemas.microsoft.com/office/drawing/2014/main" id="{0FD25D7D-2FE3-30E7-DDA2-61674944F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1) The church produces unity.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 For the perfecting of the saints, for the work of the ministry, for the edifying of the body of Christ: 13 Till we all come in the unity of the faith, 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1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1) The church produces unity.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 For the perfecting of the saints, for the work of the ministry, for the edifying of the body of Christ: 13 Till we all come in the unity of the faith,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5:21 Submitting yourselves one to another in the fear of God.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1) The church produces unity.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 For the perfecting of the saints, for the work of the ministry, for the edifying of the body of Christ: 13 Till we all come in the unity of the faith,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5:21 Submitting yourselves one to another in the fear of God.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Rom 12:10 [Be] kindly affectioned one to another with brotherly love; in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honour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preferring one another;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7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1) The church produces unity.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 For the perfecting of the saints, for the work of the ministry, for the edifying of the body of Christ: 13 Till we all come in the unity of the faith,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5:21 Submitting yourselves one to another in the fear of God.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Rom 12:10 [Be] kindly affectioned one to another with brotherly love; in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honour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preferring one another;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1Ti 5:21 I charge [thee] before God, and the Lord Jesus Christ, and the elect angels, that thou observe these things without preferring one before another, doing nothing by partiality.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20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1) The church produces unity.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 For the perfecting of the saints, for the work of the ministry, for the edifying of the body of Christ: 13 Till we all come in the unity of the faith,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Phl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2:1 If [there be] therefore any consolation in Christ, if any comfort of love, if any fellowship of the Spirit, if any bowels and mercies, 2 Fulfil ye my joy, that ye be likeminded, having the same love, [being] of one accord, of one mind. 3 [Let] nothing [be done] through strife or vainglory; but in lowliness of mind let each esteem other better than themselves.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3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1) The church produces unity.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 For the perfecting of the saints, for the work of the ministry, for the edifying of the body of Christ: 13 Till we all come in the unity of the faith,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Phl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2:1 If [there be] therefore any consolation in Christ, if any comfort of love, if any fellowship of the Spirit, if any bowels and mercies, 2 Fulfil ye my joy, that ye be likeminded, having the same love, [being] of one accord, of one mind. 3 [Let] nothing [be done] through strife or vainglory; but in lowliness of mind let each esteem other better than themselves.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produces unity.</a:t>
            </a:r>
          </a:p>
          <a:p>
            <a:pPr marL="457200" indent="-457200" algn="just">
              <a:buAutoNum type="arabicParenR"/>
            </a:pPr>
            <a:r>
              <a:rPr lang="en-US" sz="2400" b="1" u="sng" dirty="0">
                <a:solidFill>
                  <a:schemeClr val="bg1"/>
                </a:solidFill>
                <a:latin typeface="Bariol" panose="02000506040000020003" pitchFamily="2" charset="0"/>
              </a:rPr>
              <a:t>The church reproduces Christ.</a:t>
            </a:r>
            <a:endParaRPr lang="en-US" sz="2400" b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12…and of the knowledge of the Son of God, unto a perfect man, unto the measure of the stature of the fulness of Christ:</a:t>
            </a:r>
          </a:p>
        </p:txBody>
      </p:sp>
    </p:spTree>
    <p:extLst>
      <p:ext uri="{BB962C8B-B14F-4D97-AF65-F5344CB8AC3E}">
        <p14:creationId xmlns:p14="http://schemas.microsoft.com/office/powerpoint/2010/main" val="148484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produces unity.</a:t>
            </a:r>
          </a:p>
          <a:p>
            <a:pPr marL="457200" indent="-457200" algn="just">
              <a:buAutoNum type="arabicParenR"/>
            </a:pPr>
            <a:r>
              <a:rPr lang="en-US" sz="2400" b="1" u="sng" dirty="0">
                <a:solidFill>
                  <a:schemeClr val="bg1"/>
                </a:solidFill>
                <a:latin typeface="Bariol" panose="02000506040000020003" pitchFamily="2" charset="0"/>
              </a:rPr>
              <a:t>The church reproduces Christ.</a:t>
            </a:r>
            <a:endParaRPr lang="en-US" sz="2400" b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12…and of the knowledge of the Son of God, unto a perfect man, unto the measure of the stature of the fulness of Christ: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Phl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2:5 Let this mind be in you, which was also in Christ Jesus: 6 Who, being in the form of God, thought it not robbery to be equal with God: 7 But made himself of no reputation, and took upon him the form of a servant, and was made in the likeness of men: 8 And being found in fashion as a man, he humbled himself, and became obedient unto death, even the death of the cross.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8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601BDAA2-6D63-1C25-D8E5-C1A1E259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DB6A7-4785-D913-0CB2-D7529AE979D0}"/>
              </a:ext>
            </a:extLst>
          </p:cNvPr>
          <p:cNvSpPr txBox="1"/>
          <p:nvPr/>
        </p:nvSpPr>
        <p:spPr>
          <a:xfrm>
            <a:off x="1362575" y="1183434"/>
            <a:ext cx="94668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12 For the perfecting of the saints, for the work of the ministry, for the edifying of the body of Christ: 13 Till we all come in the unity of the faith, and of the knowledge of the Son of God, unto a perfect man, unto the measure of the stature of the fulness of Christ: 14 That we [henceforth] be no more children, tossed to and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fro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and carried about with every wind of doctrine, by the sleight of men, [and] cunning craftiness, whereby they lie in wait to deceive; 15 But speaking the truth in love, may grow up into him in all things, which is the head, [even] Christ: 16 From whom the whole body fitly joined together and compacted by that which every joint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supplieth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according to the effectual working in the measure of every part,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maketh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increase of the body unto the edifying of itself in love.</a:t>
            </a:r>
            <a:endParaRPr lang="en-US" sz="2400" i="1" u="sng" dirty="0">
              <a:solidFill>
                <a:schemeClr val="bg1"/>
              </a:solidFill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produces unity.</a:t>
            </a:r>
          </a:p>
          <a:p>
            <a:pPr marL="457200" indent="-457200" algn="just">
              <a:buAutoNum type="arabicParenR"/>
            </a:pPr>
            <a:r>
              <a:rPr lang="en-US" sz="2400" b="1" u="sng" dirty="0">
                <a:solidFill>
                  <a:schemeClr val="bg1"/>
                </a:solidFill>
                <a:latin typeface="Bariol" panose="02000506040000020003" pitchFamily="2" charset="0"/>
              </a:rPr>
              <a:t>The church reproduces Christ.</a:t>
            </a:r>
          </a:p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reinforces truth.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14 That we [henceforth] be no more children, tossed to and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fro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and carried about with every wind of doctrine, by the sleight of men, [and] cunning craftiness, whereby they lie in wait to deceive; 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9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produces unity.</a:t>
            </a:r>
          </a:p>
          <a:p>
            <a:pPr marL="457200" indent="-457200" algn="just">
              <a:buAutoNum type="arabicParenR"/>
            </a:pPr>
            <a:r>
              <a:rPr lang="en-US" sz="2400" b="1" u="sng" dirty="0">
                <a:solidFill>
                  <a:schemeClr val="bg1"/>
                </a:solidFill>
                <a:latin typeface="Bariol" panose="02000506040000020003" pitchFamily="2" charset="0"/>
              </a:rPr>
              <a:t>The church reproduces Christ.</a:t>
            </a:r>
          </a:p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reinforces truth.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14 That we [henceforth] be no more children, tossed to and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fro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and carried about with every wind of doctrine, by the sleight of men, [and] cunning craftiness, whereby they lie in wait to deceive;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2Ti 4:2 Preach the word; be instant in season, out of season; reprove, rebuke, exhort with all longsuffering and doctrine. 3 For the time will come when they will not endure sound doctrine; but after their own lusts shall they heap to themselves teachers, having itching ears; 4 And they shall turn away [their] ears from the truth, and shall be turned unto fables.</a:t>
            </a:r>
            <a:endParaRPr lang="en-US" sz="2400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41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Made Mature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produces unity.</a:t>
            </a:r>
          </a:p>
          <a:p>
            <a:pPr marL="457200" indent="-457200" algn="just">
              <a:buAutoNum type="arabicParenR"/>
            </a:pPr>
            <a:r>
              <a:rPr lang="en-US" sz="2400" b="1" u="sng" dirty="0">
                <a:solidFill>
                  <a:schemeClr val="bg1"/>
                </a:solidFill>
                <a:latin typeface="Bariol" panose="02000506040000020003" pitchFamily="2" charset="0"/>
              </a:rPr>
              <a:t>The church reproduces Christ.</a:t>
            </a:r>
          </a:p>
          <a:p>
            <a:pPr marL="457200" indent="-457200" algn="just">
              <a:buAutoNum type="arabicParenR"/>
            </a:pPr>
            <a:r>
              <a:rPr lang="en-US" sz="2400" b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The church reinforces truth.</a:t>
            </a:r>
            <a:endParaRPr lang="en-US" sz="2400" b="1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marL="457200" indent="-457200" algn="just">
              <a:buAutoNum type="arabicParenR"/>
            </a:pPr>
            <a:r>
              <a:rPr lang="en-US" sz="2400" b="1" u="sng" dirty="0">
                <a:solidFill>
                  <a:schemeClr val="bg1"/>
                </a:solidFill>
                <a:latin typeface="Bariol" panose="02000506040000020003" pitchFamily="2" charset="0"/>
              </a:rPr>
              <a:t>The church makes love operative</a:t>
            </a:r>
            <a:r>
              <a:rPr lang="en-US" sz="2400" b="1" i="1" u="sng" dirty="0">
                <a:solidFill>
                  <a:schemeClr val="bg1"/>
                </a:solidFill>
                <a:latin typeface="Bariol" panose="02000506040000020003" pitchFamily="2" charset="0"/>
              </a:rPr>
              <a:t>.</a:t>
            </a:r>
          </a:p>
          <a:p>
            <a:pPr marL="457200" indent="-457200" algn="just">
              <a:buAutoNum type="arabicParenR"/>
            </a:pPr>
            <a:endParaRPr lang="en-US" sz="2400" b="1" i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15 But speaking the truth in love, may grow up into him in all things, which is the head, [even] Christ: 16 From whom the whole body fitly joined together and compacted by that which every joint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supplieth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according to the effectual working in the measure of every part,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maketh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increase of the body unto the edifying of itself in love.</a:t>
            </a:r>
            <a:endParaRPr lang="en-US" sz="2400" b="1" u="sng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05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light&#10;&#10;Description automatically generated">
            <a:extLst>
              <a:ext uri="{FF2B5EF4-FFF2-40B4-BE49-F238E27FC236}">
                <a16:creationId xmlns:a16="http://schemas.microsoft.com/office/drawing/2014/main" id="{C79F534B-809E-9D40-9755-24D50973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"/>
            <a:ext cx="12192000" cy="685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4AB55-A799-91CB-F22D-DD6971998554}"/>
              </a:ext>
            </a:extLst>
          </p:cNvPr>
          <p:cNvSpPr txBox="1"/>
          <p:nvPr/>
        </p:nvSpPr>
        <p:spPr>
          <a:xfrm>
            <a:off x="1466971" y="2511389"/>
            <a:ext cx="8457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Are you yielded? </a:t>
            </a:r>
          </a:p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Are you invested?</a:t>
            </a:r>
            <a:endParaRPr lang="en-US" sz="2400" dirty="0">
              <a:solidFill>
                <a:schemeClr val="bg1"/>
              </a:solidFill>
              <a:latin typeface="Bariol" panose="02000506040000020003" pitchFamily="2" charset="0"/>
            </a:endParaRPr>
          </a:p>
        </p:txBody>
      </p:sp>
      <p:pic>
        <p:nvPicPr>
          <p:cNvPr id="6" name="Picture 5" descr="A blurry image of a person's face&#10;&#10;Description automatically generated">
            <a:extLst>
              <a:ext uri="{FF2B5EF4-FFF2-40B4-BE49-F238E27FC236}">
                <a16:creationId xmlns:a16="http://schemas.microsoft.com/office/drawing/2014/main" id="{B6B09B05-52E5-5F10-C9CF-16F22E1B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light&#10;&#10;Description automatically generated">
            <a:extLst>
              <a:ext uri="{FF2B5EF4-FFF2-40B4-BE49-F238E27FC236}">
                <a16:creationId xmlns:a16="http://schemas.microsoft.com/office/drawing/2014/main" id="{C79F534B-809E-9D40-9755-24D50973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"/>
            <a:ext cx="12192000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Built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</a:t>
            </a: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apostles = missionaries</a:t>
            </a: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p</a:t>
            </a:r>
            <a:r>
              <a:rPr lang="en-US" sz="2800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rophets </a:t>
            </a:r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=</a:t>
            </a:r>
            <a:r>
              <a:rPr lang="en-US" sz="2800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preachers</a:t>
            </a: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evangelists = gospel proclaimers</a:t>
            </a: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p</a:t>
            </a:r>
            <a:r>
              <a:rPr lang="en-US" sz="2800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astors </a:t>
            </a:r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=</a:t>
            </a:r>
            <a:r>
              <a:rPr lang="en-US" sz="2800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overseers</a:t>
            </a: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Bariol" panose="02000506040000020003" pitchFamily="2" charset="0"/>
              </a:rPr>
              <a:t>teachers = instructors</a:t>
            </a:r>
            <a:endParaRPr lang="en-US" sz="2800" u="none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2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Built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12 For the </a:t>
            </a:r>
            <a:r>
              <a:rPr lang="en-US" sz="2800" b="0" i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perfecting of the saints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for the work of the ministry, for the edifying of the body of Christ: </a:t>
            </a:r>
            <a:endParaRPr lang="en-US" sz="2400" b="0" i="1" u="none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Bariol" panose="02000506040000020003" pitchFamily="2" charset="0"/>
              </a:rPr>
              <a:t>“Perfecting of the saints” </a:t>
            </a:r>
            <a:r>
              <a:rPr lang="en-US" sz="2400" i="0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is the work of the church to mature one another.</a:t>
            </a:r>
            <a:endParaRPr lang="en-US" sz="2400" i="1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Built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12 For the </a:t>
            </a:r>
            <a:r>
              <a:rPr lang="en-US" sz="2800" b="0" i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perfecting of the saints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for the work of the ministry, for the edifying of the body of Christ: </a:t>
            </a:r>
            <a:endParaRPr lang="en-US" sz="2400" b="0" i="1" u="none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1"/>
                </a:solidFill>
                <a:latin typeface="Bariol" panose="02000506040000020003" pitchFamily="2" charset="0"/>
              </a:rPr>
              <a:t>“Perfecting of the saints” </a:t>
            </a:r>
            <a:r>
              <a:rPr lang="en-US" sz="2400" i="0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is the work of the church to mature one another.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2Ti 3:16 All scripture [is] given by inspiration of God, and [is] profitable for doctrine, for reproof, for correction, for instruction in righteousness: 17 That the man of God may be </a:t>
            </a:r>
            <a:r>
              <a:rPr lang="en-US" sz="2400" b="0" i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perfect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</a:t>
            </a:r>
            <a:r>
              <a:rPr lang="en-US" sz="2400" b="0" i="1" u="none" strike="noStrike" dirty="0" err="1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throughly</a:t>
            </a:r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 furnished unto all good works.</a:t>
            </a:r>
            <a:endParaRPr lang="en-US" sz="2400" i="1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1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light&#10;&#10;Description automatically generated">
            <a:extLst>
              <a:ext uri="{FF2B5EF4-FFF2-40B4-BE49-F238E27FC236}">
                <a16:creationId xmlns:a16="http://schemas.microsoft.com/office/drawing/2014/main" id="{C79F534B-809E-9D40-9755-24D50973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"/>
            <a:ext cx="12192000" cy="685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4AB55-A799-91CB-F22D-DD6971998554}"/>
              </a:ext>
            </a:extLst>
          </p:cNvPr>
          <p:cNvSpPr txBox="1"/>
          <p:nvPr/>
        </p:nvSpPr>
        <p:spPr>
          <a:xfrm>
            <a:off x="1466971" y="2511389"/>
            <a:ext cx="9258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The church invests truth in us that shapes our identity.</a:t>
            </a:r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</p:txBody>
      </p:sp>
      <p:pic>
        <p:nvPicPr>
          <p:cNvPr id="5" name="Picture 4" descr="A blurry image of a church&#10;&#10;Description automatically generated">
            <a:extLst>
              <a:ext uri="{FF2B5EF4-FFF2-40B4-BE49-F238E27FC236}">
                <a16:creationId xmlns:a16="http://schemas.microsoft.com/office/drawing/2014/main" id="{30B4941A-8DC2-5E5E-488D-AF08B3A0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2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Built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12 For the </a:t>
            </a:r>
            <a:r>
              <a:rPr lang="en-US" sz="2800" b="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perfecting of the saints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</a:t>
            </a:r>
            <a:r>
              <a:rPr lang="en-US" sz="2800" b="0" i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for the work of the ministry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for the edifying of the body of Christ: </a:t>
            </a:r>
            <a:endParaRPr lang="en-US" sz="2400" b="0" i="1" u="none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“Work of the ministry” </a:t>
            </a:r>
            <a:r>
              <a:rPr lang="en-US" sz="2400" i="0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is the church’s deployment of the saints.</a:t>
            </a:r>
            <a:endParaRPr lang="en-US" sz="2400" i="1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8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1A27-1FB9-C2DD-ACFE-8AF64D8AD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black background&#10;&#10;Description automatically generated">
            <a:extLst>
              <a:ext uri="{FF2B5EF4-FFF2-40B4-BE49-F238E27FC236}">
                <a16:creationId xmlns:a16="http://schemas.microsoft.com/office/drawing/2014/main" id="{55493182-ECFF-864A-4315-9C30E340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" y="-10967"/>
            <a:ext cx="12294973" cy="6913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7D1CC6-1290-9744-B0A4-22457E56D9AF}"/>
              </a:ext>
            </a:extLst>
          </p:cNvPr>
          <p:cNvSpPr txBox="1"/>
          <p:nvPr/>
        </p:nvSpPr>
        <p:spPr>
          <a:xfrm>
            <a:off x="945931" y="578069"/>
            <a:ext cx="10594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" panose="02000506040000020003" pitchFamily="2" charset="0"/>
              </a:rPr>
              <a:t>To Be Built 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F9E6-3566-6697-594A-C065FFD85394}"/>
              </a:ext>
            </a:extLst>
          </p:cNvPr>
          <p:cNvSpPr txBox="1"/>
          <p:nvPr/>
        </p:nvSpPr>
        <p:spPr>
          <a:xfrm>
            <a:off x="1082042" y="1578364"/>
            <a:ext cx="101246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Eph 4:11 And he gave some, apostles; and some, prophets; and some, evangelists; and some, pastors and teachers; 12 For the </a:t>
            </a:r>
            <a:r>
              <a:rPr lang="en-US" sz="2800" b="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perfecting of the saints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</a:t>
            </a:r>
            <a:r>
              <a:rPr lang="en-US" sz="2800" b="0" i="1" u="sng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for the work of the ministry</a:t>
            </a:r>
            <a:r>
              <a:rPr lang="en-US" sz="28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, for the edifying of the body of Christ: </a:t>
            </a:r>
            <a:endParaRPr lang="en-US" sz="2400" b="0" i="1" u="none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  <a:p>
            <a:pPr algn="just"/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i="1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“Work of the ministry” </a:t>
            </a:r>
            <a:r>
              <a:rPr lang="en-US" sz="2400" i="0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is the churches deployment of the saints.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ariol" panose="02000506040000020003" pitchFamily="2" charset="0"/>
            </a:endParaRPr>
          </a:p>
          <a:p>
            <a:pPr algn="just"/>
            <a:r>
              <a:rPr lang="en-US" sz="2400" b="0" i="1" u="none" strike="noStrike" dirty="0">
                <a:solidFill>
                  <a:schemeClr val="bg1"/>
                </a:solidFill>
                <a:effectLst/>
                <a:latin typeface="Bariol" panose="02000506040000020003" pitchFamily="2" charset="0"/>
              </a:rPr>
              <a:t>Heb 10:24 And let us consider one another to provoke unto love and to good works:</a:t>
            </a:r>
            <a:endParaRPr lang="en-US" sz="2400" i="1" strike="noStrike" dirty="0">
              <a:solidFill>
                <a:schemeClr val="bg1"/>
              </a:solidFill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4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light&#10;&#10;Description automatically generated">
            <a:extLst>
              <a:ext uri="{FF2B5EF4-FFF2-40B4-BE49-F238E27FC236}">
                <a16:creationId xmlns:a16="http://schemas.microsoft.com/office/drawing/2014/main" id="{C79F534B-809E-9D40-9755-24D50973E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"/>
            <a:ext cx="12192000" cy="6855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4AB55-A799-91CB-F22D-DD6971998554}"/>
              </a:ext>
            </a:extLst>
          </p:cNvPr>
          <p:cNvSpPr txBox="1"/>
          <p:nvPr/>
        </p:nvSpPr>
        <p:spPr>
          <a:xfrm>
            <a:off x="1466971" y="2511389"/>
            <a:ext cx="9258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entury" panose="02040604050505020304" pitchFamily="18" charset="0"/>
              </a:rPr>
              <a:t>The church invests purpose in us that shapes our identity.</a:t>
            </a:r>
            <a:endParaRPr lang="en-US" sz="2400" i="1" dirty="0">
              <a:solidFill>
                <a:schemeClr val="bg1"/>
              </a:solidFill>
              <a:latin typeface="Bariol" panose="02000506040000020003" pitchFamily="2" charset="0"/>
            </a:endParaRPr>
          </a:p>
        </p:txBody>
      </p:sp>
      <p:pic>
        <p:nvPicPr>
          <p:cNvPr id="5" name="Picture 4" descr="A blurry image of a church&#10;&#10;Description automatically generated">
            <a:extLst>
              <a:ext uri="{FF2B5EF4-FFF2-40B4-BE49-F238E27FC236}">
                <a16:creationId xmlns:a16="http://schemas.microsoft.com/office/drawing/2014/main" id="{383EEEF7-360A-A92B-2C7B-7B15C361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1755</Words>
  <Application>Microsoft Macintosh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Bariol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Briscoe</dc:creator>
  <cp:lastModifiedBy>Brandon Briscoe</cp:lastModifiedBy>
  <cp:revision>39</cp:revision>
  <dcterms:created xsi:type="dcterms:W3CDTF">2023-08-27T11:39:06Z</dcterms:created>
  <dcterms:modified xsi:type="dcterms:W3CDTF">2024-03-24T12:50:57Z</dcterms:modified>
</cp:coreProperties>
</file>